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4E0A5-94E9-422F-829B-B33ECC6FFBCF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</p14:sldIdLst>
        </p14:section>
        <p14:section name="Untitled Section" id="{45F6B4A7-3446-4B4A-9B97-476C64C221A5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092" y="-2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8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0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4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9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1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1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32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2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5C4AC-3B64-4A80-A574-B5934A7A3555}" type="datetimeFigureOut">
              <a:rPr lang="en-US" smtClean="0"/>
              <a:t>11-Dec-23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F89E9-5840-4A1A-B05F-2944C62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6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1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34388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050"/>
            <a:ext cx="14664266" cy="8248650"/>
          </a:xfrm>
        </p:spPr>
      </p:pic>
    </p:spTree>
    <p:extLst>
      <p:ext uri="{BB962C8B-B14F-4D97-AF65-F5344CB8AC3E}">
        <p14:creationId xmlns:p14="http://schemas.microsoft.com/office/powerpoint/2010/main" val="227230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7609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" y="0"/>
            <a:ext cx="14649450" cy="8240316"/>
          </a:xfrm>
        </p:spPr>
      </p:pic>
    </p:spTree>
    <p:extLst>
      <p:ext uri="{BB962C8B-B14F-4D97-AF65-F5344CB8AC3E}">
        <p14:creationId xmlns:p14="http://schemas.microsoft.com/office/powerpoint/2010/main" val="137819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39633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47907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-1"/>
            <a:ext cx="14668500" cy="8251031"/>
          </a:xfrm>
        </p:spPr>
      </p:pic>
    </p:spTree>
    <p:extLst>
      <p:ext uri="{BB962C8B-B14F-4D97-AF65-F5344CB8AC3E}">
        <p14:creationId xmlns:p14="http://schemas.microsoft.com/office/powerpoint/2010/main" val="176573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250557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30208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217119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31296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0"/>
            <a:ext cx="14611350" cy="8218884"/>
          </a:xfrm>
        </p:spPr>
      </p:pic>
    </p:spTree>
    <p:extLst>
      <p:ext uri="{BB962C8B-B14F-4D97-AF65-F5344CB8AC3E}">
        <p14:creationId xmlns:p14="http://schemas.microsoft.com/office/powerpoint/2010/main" val="105017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</p:spPr>
      </p:pic>
    </p:spTree>
    <p:extLst>
      <p:ext uri="{BB962C8B-B14F-4D97-AF65-F5344CB8AC3E}">
        <p14:creationId xmlns:p14="http://schemas.microsoft.com/office/powerpoint/2010/main" val="248650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0</Words>
  <Application>Microsoft Office PowerPoint</Application>
  <PresentationFormat>Custom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MYPC</dc:creator>
  <cp:lastModifiedBy>MYPC</cp:lastModifiedBy>
  <cp:revision>6</cp:revision>
  <dcterms:created xsi:type="dcterms:W3CDTF">2023-07-15T09:45:29Z</dcterms:created>
  <dcterms:modified xsi:type="dcterms:W3CDTF">2023-12-11T11:54:34Z</dcterms:modified>
</cp:coreProperties>
</file>

<file path=docProps/thumbnail.jpeg>
</file>